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Click to add title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85800" y="3786737"/>
            <a:ext cx="7772400" cy="1046318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90" name="Shape 90"/>
          <p:cNvSpPr/>
          <p:nvPr>
            <p:ph type="body" sz="half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txBody>
          <a:bodyPr/>
          <a:lstStyle>
            <a:lvl1pPr marL="342900" indent="-222250"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91" name="Shape 91"/>
          <p:cNvSpPr/>
          <p:nvPr>
            <p:ph type="body" sz="half" idx="13"/>
          </p:nvPr>
        </p:nvSpPr>
        <p:spPr>
          <a:xfrm>
            <a:off x="4648199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indent="-222250">
              <a:defRPr sz="2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101" name="Shape 101"/>
          <p:cNvSpPr/>
          <p:nvPr>
            <p:ph type="body" sz="half" idx="13"/>
          </p:nvPr>
        </p:nvSpPr>
        <p:spPr>
          <a:xfrm>
            <a:off x="457199" y="2174874"/>
            <a:ext cx="4040189" cy="3951289"/>
          </a:xfrm>
          <a:prstGeom prst="rect">
            <a:avLst/>
          </a:prstGeom>
        </p:spPr>
        <p:txBody>
          <a:bodyPr/>
          <a:lstStyle/>
          <a:p>
            <a:pPr marL="342900" indent="-222250">
              <a:defRPr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2" name="Shape 102"/>
          <p:cNvSpPr/>
          <p:nvPr>
            <p:ph type="body" sz="quarter" idx="14"/>
          </p:nvPr>
        </p:nvSpPr>
        <p:spPr>
          <a:xfrm>
            <a:off x="4645024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3" name="Shape 103"/>
          <p:cNvSpPr/>
          <p:nvPr>
            <p:ph type="body" sz="half" idx="15"/>
          </p:nvPr>
        </p:nvSpPr>
        <p:spPr>
          <a:xfrm>
            <a:off x="4645024" y="2174874"/>
            <a:ext cx="4041775" cy="3951289"/>
          </a:xfrm>
          <a:prstGeom prst="rect">
            <a:avLst/>
          </a:prstGeom>
        </p:spPr>
        <p:txBody>
          <a:bodyPr/>
          <a:lstStyle/>
          <a:p>
            <a:pPr marL="342900" indent="-222250">
              <a:defRPr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222250"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128" name="Shape 128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1792288" y="4800600"/>
            <a:ext cx="5486399" cy="5667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37" name="Shape 137"/>
          <p:cNvSpPr/>
          <p:nvPr>
            <p:ph type="pic" sz="half" idx="13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1792288" y="5367337"/>
            <a:ext cx="5486399" cy="804862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xfrm rot="5400000">
            <a:off x="2309017" y="-251618"/>
            <a:ext cx="4525964" cy="8229601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148" name="Shape 148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xfrm rot="5400000">
            <a:off x="4732337" y="2171700"/>
            <a:ext cx="5851526" cy="2057400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xfrm rot="5400000">
            <a:off x="541337" y="190500"/>
            <a:ext cx="5851526" cy="6019799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157" name="Shape 157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30" name="Shape 30"/>
          <p:cNvSpPr/>
          <p:nvPr>
            <p:ph type="body" sz="half" idx="1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</p:txBody>
      </p:sp>
      <p:sp>
        <p:nvSpPr>
          <p:cNvPr id="31" name="Shape 31"/>
          <p:cNvSpPr/>
          <p:nvPr>
            <p:ph type="body" sz="half" idx="13"/>
          </p:nvPr>
        </p:nvSpPr>
        <p:spPr>
          <a:xfrm>
            <a:off x="4692272" y="1600200"/>
            <a:ext cx="3994526" cy="496757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body" sz="quarter" idx="1"/>
          </p:nvPr>
        </p:nvSpPr>
        <p:spPr>
          <a:xfrm>
            <a:off x="457200" y="5875077"/>
            <a:ext cx="8229600" cy="6926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800"/>
            </a:lvl1pPr>
          </a:lstStyle>
          <a:p>
            <a:pPr/>
            <a:r>
              <a:t>Click to add 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63" name="Shape 63"/>
          <p:cNvSpPr/>
          <p:nvPr>
            <p:ph type="body" sz="quarter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cap="small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title</a:t>
            </a:r>
          </a:p>
        </p:txBody>
      </p:sp>
      <p:sp>
        <p:nvSpPr>
          <p:cNvPr id="81" name="Shape 81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Click to add text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xfrm>
            <a:off x="8293481" y="6348795"/>
            <a:ext cx="393319" cy="380235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274636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/>
            <a:r>
              <a:t>Click to add title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Click to add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685800" y="2130424"/>
            <a:ext cx="7772400" cy="1470026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1371599" y="3886200"/>
            <a:ext cx="6400801" cy="1752600"/>
          </a:xfrm>
          <a:prstGeom prst="rect">
            <a:avLst/>
          </a:prstGeom>
        </p:spPr>
        <p:txBody>
          <a:bodyPr lIns="45699" tIns="45699" rIns="45699" bIns="45699"/>
          <a:lstStyle/>
          <a:p>
            <a:pPr>
              <a:spcBef>
                <a:spcPts val="0"/>
              </a:spcBef>
            </a:pPr>
          </a:p>
        </p:txBody>
      </p:sp>
      <p:pic>
        <p:nvPicPr>
          <p:cNvPr id="16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10" y="0"/>
            <a:ext cx="919322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1218850" y="2345150"/>
            <a:ext cx="5893800" cy="1963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Angular School</a:t>
            </a:r>
          </a:p>
          <a:p>
            <a:pPr/>
            <a:endParaRPr sz="4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>
              <a:defRPr i="1" sz="2400">
                <a:solidFill>
                  <a:srgbClr val="FFFFFF"/>
                </a:solidFill>
              </a:defRPr>
            </a:pPr>
            <a:r>
              <a:t>Lesson 7. Redux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12.png" descr="redux_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9524" y="2161449"/>
            <a:ext cx="5880151" cy="39067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635574" y="870350"/>
            <a:ext cx="7627202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INTERNAL CONTROL: ACTION FLOW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6.png" descr="redux_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874" y="3074423"/>
            <a:ext cx="6807049" cy="314755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285425" y="870349"/>
            <a:ext cx="8514900" cy="225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WE ARE GOOD BOYS, WE ARE NOT MIXING VIEW WITH MODEL, AREN’T WE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285425" y="8703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GENERIC SYSTEM</a:t>
            </a:r>
          </a:p>
        </p:txBody>
      </p:sp>
      <p:pic>
        <p:nvPicPr>
          <p:cNvPr id="211" name="image14.png" descr="redux_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424" y="2694391"/>
            <a:ext cx="8573152" cy="2078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285425" y="8703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HERE IS FLUX</a:t>
            </a:r>
          </a:p>
        </p:txBody>
      </p:sp>
      <p:pic>
        <p:nvPicPr>
          <p:cNvPr id="215" name="image8.png" descr="redux_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424" y="2261949"/>
            <a:ext cx="8573150" cy="3400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285425" y="8703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BENEFITS</a:t>
            </a:r>
          </a:p>
        </p:txBody>
      </p:sp>
      <p:sp>
        <p:nvSpPr>
          <p:cNvPr id="219" name="Shape 219"/>
          <p:cNvSpPr/>
          <p:nvPr/>
        </p:nvSpPr>
        <p:spPr>
          <a:xfrm>
            <a:off x="285424" y="1820424"/>
            <a:ext cx="5312102" cy="1229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Improved data consistency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Easier to pinpoint root of a bug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Easy to test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27.png" descr="redux_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0949" y="1068973"/>
            <a:ext cx="6702102" cy="505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285425" y="8703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REDUX</a:t>
            </a:r>
          </a:p>
        </p:txBody>
      </p:sp>
      <p:pic>
        <p:nvPicPr>
          <p:cNvPr id="226" name="image18.png" descr="redux_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2324" y="1633498"/>
            <a:ext cx="6559351" cy="43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285425" y="8703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SINGLE SOURCE OF TRUTH</a:t>
            </a:r>
          </a:p>
        </p:txBody>
      </p:sp>
      <p:pic>
        <p:nvPicPr>
          <p:cNvPr id="230" name="image16.png" descr="redux_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248" y="1749924"/>
            <a:ext cx="7279102" cy="4424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285425" y="8703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STATE IS READ ONLY</a:t>
            </a:r>
          </a:p>
        </p:txBody>
      </p:sp>
      <p:pic>
        <p:nvPicPr>
          <p:cNvPr id="234" name="image15.png" descr="redux_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750" y="1781742"/>
            <a:ext cx="8514902" cy="4208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285425" y="8703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ACTION CREATORS</a:t>
            </a:r>
          </a:p>
        </p:txBody>
      </p:sp>
      <p:pic>
        <p:nvPicPr>
          <p:cNvPr id="238" name="image13.png" descr="redux_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174" y="1811073"/>
            <a:ext cx="6841250" cy="4302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9.png" descr="redux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800" y="1571575"/>
            <a:ext cx="8392398" cy="4019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25.png" descr="redux_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325" y="2299474"/>
            <a:ext cx="7212149" cy="393545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285425" y="870349"/>
            <a:ext cx="8514900" cy="155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CHANGES ARE MADE WITH PURE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22.png" descr="redux_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6974" y="1441437"/>
            <a:ext cx="4010026" cy="4295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/>
        </p:nvSpPr>
        <p:spPr>
          <a:xfrm>
            <a:off x="285425" y="9465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COUNTER APP (MARKUP)</a:t>
            </a:r>
          </a:p>
        </p:txBody>
      </p:sp>
      <p:pic>
        <p:nvPicPr>
          <p:cNvPr id="249" name="image20.png" descr="redux_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274" y="1826224"/>
            <a:ext cx="7801449" cy="427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285425" y="9465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COUNTER APP</a:t>
            </a:r>
          </a:p>
        </p:txBody>
      </p:sp>
      <p:pic>
        <p:nvPicPr>
          <p:cNvPr id="253" name="image23.png" descr="redux_2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641"/>
          <a:stretch>
            <a:fillRect/>
          </a:stretch>
        </p:blipFill>
        <p:spPr>
          <a:xfrm>
            <a:off x="285424" y="1774309"/>
            <a:ext cx="5982353" cy="4443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285425" y="9465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COUNTER APP</a:t>
            </a:r>
          </a:p>
        </p:txBody>
      </p:sp>
      <p:pic>
        <p:nvPicPr>
          <p:cNvPr id="257" name="image21.png" descr="redux_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225" y="1760149"/>
            <a:ext cx="7510751" cy="4404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285425" y="9465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MIDDLEWARE</a:t>
            </a:r>
          </a:p>
        </p:txBody>
      </p:sp>
      <p:pic>
        <p:nvPicPr>
          <p:cNvPr id="261" name="image19.png" descr="redux_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424" y="1667000"/>
            <a:ext cx="8573150" cy="139039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285424" y="2905000"/>
            <a:ext cx="6754802" cy="1623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Logging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Crash reporting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Talking to an asynchronous API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Routing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285425" y="9465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ASYNC ACTIONS</a:t>
            </a:r>
          </a:p>
        </p:txBody>
      </p:sp>
      <p:pic>
        <p:nvPicPr>
          <p:cNvPr id="266" name="image24.png" descr="redux_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424" y="1849484"/>
            <a:ext cx="7658749" cy="4378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285425" y="9465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WHY SHOULD I USE REDUX</a:t>
            </a:r>
          </a:p>
        </p:txBody>
      </p:sp>
      <p:sp>
        <p:nvSpPr>
          <p:cNvPr id="270" name="Shape 270"/>
          <p:cNvSpPr/>
          <p:nvPr/>
        </p:nvSpPr>
        <p:spPr>
          <a:xfrm>
            <a:off x="285425" y="1952125"/>
            <a:ext cx="7595400" cy="280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Flux like solution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It is maintained by facebook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It is tiny (2kB, including dependencies)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Easy to test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Documentation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It has great community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/>
            </a:pPr>
            <a:r>
              <a:t>Believe 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285425" y="946549"/>
            <a:ext cx="8514900" cy="8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COMMUNITY</a:t>
            </a:r>
          </a:p>
        </p:txBody>
      </p:sp>
      <p:pic>
        <p:nvPicPr>
          <p:cNvPr id="274" name="image26.png" descr="redux_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925" y="1740374"/>
            <a:ext cx="7072949" cy="444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685800" y="2130424"/>
            <a:ext cx="7772400" cy="1470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277" name="Shape 277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45699" tIns="45699" rIns="45699" bIns="45699"/>
          <a:lstStyle/>
          <a:p>
            <a:pPr>
              <a:spcBef>
                <a:spcPts val="0"/>
              </a:spcBef>
            </a:pPr>
          </a:p>
        </p:txBody>
      </p:sp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10" y="0"/>
            <a:ext cx="919322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218850" y="2345150"/>
            <a:ext cx="5893800" cy="1963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Angular School</a:t>
            </a:r>
          </a:p>
          <a:p>
            <a:pPr/>
            <a:endParaRPr sz="48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>
              <a:defRPr i="1" sz="2400">
                <a:solidFill>
                  <a:srgbClr val="FFFFFF"/>
                </a:solidFill>
              </a:defRPr>
            </a:pPr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3.png" descr="redux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174" y="1547475"/>
            <a:ext cx="7955648" cy="452504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594174" y="870349"/>
            <a:ext cx="2941502" cy="86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CHAT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594174" y="870349"/>
            <a:ext cx="7817702" cy="86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CHAT WITH COUNTER</a:t>
            </a:r>
          </a:p>
        </p:txBody>
      </p:sp>
      <p:pic>
        <p:nvPicPr>
          <p:cNvPr id="180" name="image7.png" descr="redux_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800" y="1745774"/>
            <a:ext cx="7241201" cy="4433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594174" y="870349"/>
            <a:ext cx="7817702" cy="86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WHAT ABOUT THIS?</a:t>
            </a:r>
          </a:p>
        </p:txBody>
      </p:sp>
      <p:pic>
        <p:nvPicPr>
          <p:cNvPr id="184" name="image5.png" descr="redux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175" y="1630794"/>
            <a:ext cx="7955650" cy="4510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635574" y="870349"/>
            <a:ext cx="7627202" cy="701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/>
            </a:lvl1pPr>
          </a:lstStyle>
          <a:p>
            <a:pPr/>
            <a:r>
              <a:t>CHAT, THREADS AND COUNTER</a:t>
            </a:r>
          </a:p>
        </p:txBody>
      </p:sp>
      <p:pic>
        <p:nvPicPr>
          <p:cNvPr id="188" name="image11.png" descr="redux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849" y="1550450"/>
            <a:ext cx="7836699" cy="45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17.png" descr="redux_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850" y="1135549"/>
            <a:ext cx="8446298" cy="473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635574" y="870349"/>
            <a:ext cx="7627202" cy="86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EXTERNAL CONTROL</a:t>
            </a:r>
          </a:p>
        </p:txBody>
      </p:sp>
      <p:pic>
        <p:nvPicPr>
          <p:cNvPr id="195" name="image4.png" descr="redux_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575" y="1814471"/>
            <a:ext cx="7872850" cy="3991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10.png" descr="redux_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100" y="1383049"/>
            <a:ext cx="6491000" cy="470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635574" y="870349"/>
            <a:ext cx="7627202" cy="86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/>
            </a:lvl1pPr>
          </a:lstStyle>
          <a:p>
            <a:pPr/>
            <a:r>
              <a:t>INTERNAL CONTROL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